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_rels/presentation.xml.rels" ContentType="application/vnd.openxmlformats-package.relationships+xml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7.png" ContentType="image/png"/>
  <Override PartName="/ppt/media/image22.jpeg" ContentType="image/jpe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1154880" y="2306880"/>
            <a:ext cx="882540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154880" y="2306880"/>
            <a:ext cx="882540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154880" y="2306880"/>
            <a:ext cx="882540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/>
          <a:p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cs-CZ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Kliknutím lze upravit styl.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0C62BC78-5DF9-4763-A764-DBAE3A635080}" type="datetime">
              <a:rPr b="0" lang="cs-CZ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18. 12. 2016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cs-C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3723D3A-494A-40AF-AD99-183BDE5DD95F}" type="slidenum"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&lt;číslo&gt;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Klikněte pro úpravu formátu textu osnovy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 osnovy</a:t>
            </a:r>
            <a:endParaRPr b="0" lang="cs-CZ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 osnovy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Šestá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Sedmá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Kliknutím lze upravit styl.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60640"/>
            <a:ext cx="4395960" cy="41954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Klikněte pro úpravu formátu textu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Šestá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Sedmá úroveňKliknutím lze upravit styly předlohy textu.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5654520" y="2055960"/>
            <a:ext cx="4395960" cy="41997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Klikněte pro úpravu formátu textu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 osnovy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Šestá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Sedmá úroveňKliknutím lze upravit styly předlohy textu.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0207A856-F418-40B0-96D4-9F309C495A73}" type="datetime">
              <a:rPr b="0" lang="cs-CZ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18. 12. 2016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cs-C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6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104C8461-4054-489D-A669-A75AF88350B4}" type="slidenum"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&lt;číslo&gt;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9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9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7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Kliknutím lze upravit styl.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Klikněte pro úpravu formátu textu osnovy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 osnovy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 osnovy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Šestá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Sedmá úroveňKliknutím lze upravit styly předlohy textu.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Druhá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Třetí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Čtvrtá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Pátá úroveň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F618F694-EA10-48F7-8E76-8FC4508D4B7D}" type="datetime">
              <a:rPr b="0" lang="cs-CZ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18. 12. 2016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0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cs-C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1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22AC0962-B46B-459F-B1B0-176794BC1CDF}" type="slidenum"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&lt;číslo&gt;</a:t>
            </a:fld>
            <a:endParaRPr b="0" lang="cs-CZ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cs-CZ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ITU letecký simulátor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Adam Červenka xcerve16</a:t>
            </a:r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cs-CZ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František Daňhel xdanhe02</a:t>
            </a:r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Analýza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9" name="Zástupný symbol pro obsah 4" descr=""/>
          <p:cNvPicPr/>
          <p:nvPr/>
        </p:nvPicPr>
        <p:blipFill>
          <a:blip r:embed="rId1"/>
          <a:stretch/>
        </p:blipFill>
        <p:spPr>
          <a:xfrm>
            <a:off x="5965920" y="2135520"/>
            <a:ext cx="5266080" cy="3715920"/>
          </a:xfrm>
          <a:prstGeom prst="rect">
            <a:avLst/>
          </a:prstGeom>
          <a:ln>
            <a:noFill/>
          </a:ln>
        </p:spPr>
      </p:pic>
      <p:pic>
        <p:nvPicPr>
          <p:cNvPr id="140" name="Obrázek 5" descr=""/>
          <p:cNvPicPr/>
          <p:nvPr/>
        </p:nvPicPr>
        <p:blipFill>
          <a:blip r:embed="rId2"/>
          <a:stretch/>
        </p:blipFill>
        <p:spPr>
          <a:xfrm>
            <a:off x="646200" y="2135520"/>
            <a:ext cx="5153760" cy="371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Návrh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2" name="Obrázek 4" descr=""/>
          <p:cNvPicPr/>
          <p:nvPr/>
        </p:nvPicPr>
        <p:blipFill>
          <a:blip r:embed="rId1"/>
          <a:stretch/>
        </p:blipFill>
        <p:spPr>
          <a:xfrm>
            <a:off x="1492200" y="1345320"/>
            <a:ext cx="8947800" cy="518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Herní okno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cs-C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Viz: ukázka</a:t>
            </a:r>
            <a:endParaRPr b="0" lang="cs-C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Testování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1103400" y="1427760"/>
            <a:ext cx="8946360" cy="22842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20 testovacích vzorků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Převážně ve věku 18 – 25 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Dotazy: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 fungování aplikace a návrhy rozšíření</a:t>
            </a:r>
            <a:endParaRPr b="0" lang="cs-CZ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1103400" y="3412080"/>
            <a:ext cx="4560120" cy="302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4"/>
          <p:cNvSpPr/>
          <p:nvPr/>
        </p:nvSpPr>
        <p:spPr>
          <a:xfrm>
            <a:off x="1103400" y="3861360"/>
            <a:ext cx="4560120" cy="241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" charset="2"/>
              <a:buChar char="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Pěkná grafika (obrázky)</a:t>
            </a: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" charset="2"/>
              <a:buChar char="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Snadné ovládání</a:t>
            </a: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" charset="2"/>
              <a:buChar char="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Všechno funguje </a:t>
            </a: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5"/>
          <p:cNvSpPr/>
          <p:nvPr/>
        </p:nvSpPr>
        <p:spPr>
          <a:xfrm>
            <a:off x="5663880" y="3861360"/>
            <a:ext cx="5431320" cy="243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Málo možnosti</a:t>
            </a: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cs-CZ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Více nasimulovat let letadla</a:t>
            </a: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cs-C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45120" y="3844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cs-CZ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Budoucnost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Spousta možností pro další rozšíření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Více různých letadel a prostředí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Simulace oblohy (ptáci, mraky …)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Přepravování lidí nebo nákladu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Simulace přistávání a vzlétání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… </a:t>
            </a:r>
            <a:r>
              <a:rPr b="0" lang="cs-CZ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tak dále</a:t>
            </a:r>
            <a:endParaRPr b="0" lang="cs-CZ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cs-CZ" sz="60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Děkujeme za pozornost</a:t>
            </a:r>
            <a:endParaRPr b="0" lang="cs-CZ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104</TotalTime>
  <Application>LibreOffice/5.2.3.3$Linux_X86_64 LibreOffice_project/20m0$Build-3</Application>
  <Words>87</Words>
  <Paragraphs>26</Paragraphs>
  <Company>Hewlett-Packard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2016-12-17T13:46:59Z</dcterms:created>
  <dc:creator>Adam Červenka</dc:creator>
  <dc:description/>
  <dc:language>cs-CZ</dc:language>
  <cp:lastModifiedBy/>
  <dcterms:modified xsi:type="dcterms:W3CDTF">2016-12-18T13:06:49Z</dcterms:modified>
  <cp:revision>11</cp:revision>
  <dc:subject/>
  <dc:title>ITU letecký simulátor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Širokoúhlá obrazovka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8</vt:i4>
  </property>
</Properties>
</file>